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25400" cap="flat">
              <a:solidFill>
                <a:srgbClr val="66635E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D6D5CB"/>
              </a:solidFill>
              <a:prstDash val="solid"/>
              <a:miter lim="400000"/>
            </a:ln>
          </a:left>
          <a:right>
            <a:ln w="12700" cap="flat">
              <a:solidFill>
                <a:srgbClr val="D6D5CB"/>
              </a:solidFill>
              <a:prstDash val="solid"/>
              <a:miter lim="400000"/>
            </a:ln>
          </a:right>
          <a:top>
            <a:ln w="12700" cap="flat">
              <a:solidFill>
                <a:srgbClr val="D6D5CB"/>
              </a:solidFill>
              <a:prstDash val="solid"/>
              <a:miter lim="400000"/>
            </a:ln>
          </a:top>
          <a:bottom>
            <a:ln w="12700" cap="flat">
              <a:solidFill>
                <a:srgbClr val="D6D5CB"/>
              </a:solidFill>
              <a:prstDash val="solid"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EADA0"/>
              </a:solidFill>
              <a:prstDash val="solid"/>
              <a:miter lim="400000"/>
            </a:ln>
          </a:left>
          <a:right>
            <a:ln w="12700" cap="flat">
              <a:solidFill>
                <a:srgbClr val="AEADA0"/>
              </a:solidFill>
              <a:prstDash val="solid"/>
              <a:miter lim="400000"/>
            </a:ln>
          </a:right>
          <a:top>
            <a:ln w="12700" cap="flat">
              <a:solidFill>
                <a:srgbClr val="AEADA0"/>
              </a:solidFill>
              <a:prstDash val="solid"/>
              <a:miter lim="400000"/>
            </a:ln>
          </a:top>
          <a:bottom>
            <a:ln w="12700" cap="flat">
              <a:solidFill>
                <a:srgbClr val="AEADA0"/>
              </a:solidFill>
              <a:prstDash val="solid"/>
              <a:miter lim="400000"/>
            </a:ln>
          </a:bottom>
          <a:insideH>
            <a:ln w="12700" cap="flat">
              <a:solidFill>
                <a:srgbClr val="AEADA0"/>
              </a:solidFill>
              <a:prstDash val="solid"/>
              <a:miter lim="400000"/>
            </a:ln>
          </a:insideH>
          <a:insideV>
            <a:ln w="12700" cap="flat">
              <a:solidFill>
                <a:srgbClr val="AEADA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83827D"/>
              </a:solidFill>
              <a:prstDash val="solid"/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flat">
              <a:solidFill>
                <a:srgbClr val="83827D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flat">
              <a:solidFill>
                <a:srgbClr val="83827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3827D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gif>
</file>

<file path=ppt/media/image1.jpeg>
</file>

<file path=ppt/media/image1.png>
</file>

<file path=ppt/media/image2.gif>
</file>

<file path=ppt/media/image2.jpeg>
</file>

<file path=ppt/media/image2.png>
</file>

<file path=ppt/media/image3.gif>
</file>

<file path=ppt/media/image3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5" name="Shape 16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/>
          <p:nvPr>
            <p:ph type="title"/>
          </p:nvPr>
        </p:nvSpPr>
        <p:spPr>
          <a:xfrm>
            <a:off x="1422400" y="5245100"/>
            <a:ext cx="10541000" cy="26289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1422400" y="7861300"/>
            <a:ext cx="10541000" cy="13716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6349999" y="9474200"/>
            <a:ext cx="312015" cy="299822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Line"/>
          <p:cNvSpPr/>
          <p:nvPr/>
        </p:nvSpPr>
        <p:spPr>
          <a:xfrm>
            <a:off x="278468" y="8356600"/>
            <a:ext cx="12459504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16" name="Rectangle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17" name="Image"/>
          <p:cNvSpPr/>
          <p:nvPr>
            <p:ph type="pic" sz="quarter" idx="13"/>
          </p:nvPr>
        </p:nvSpPr>
        <p:spPr>
          <a:xfrm>
            <a:off x="8597900" y="4356100"/>
            <a:ext cx="4038600" cy="3911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8" name="Image"/>
          <p:cNvSpPr/>
          <p:nvPr>
            <p:ph type="pic" idx="14"/>
          </p:nvPr>
        </p:nvSpPr>
        <p:spPr>
          <a:xfrm>
            <a:off x="368899" y="368300"/>
            <a:ext cx="8140701" cy="7899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9" name="Image"/>
          <p:cNvSpPr/>
          <p:nvPr>
            <p:ph type="pic" sz="quarter" idx="15"/>
          </p:nvPr>
        </p:nvSpPr>
        <p:spPr>
          <a:xfrm>
            <a:off x="8597900" y="368300"/>
            <a:ext cx="4038600" cy="3911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0" name="Title Text"/>
          <p:cNvSpPr txBox="1"/>
          <p:nvPr>
            <p:ph type="title"/>
          </p:nvPr>
        </p:nvSpPr>
        <p:spPr>
          <a:xfrm>
            <a:off x="368300" y="8369300"/>
            <a:ext cx="12268200" cy="660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cap="all" sz="42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1" name="Body Level One…"/>
          <p:cNvSpPr txBox="1"/>
          <p:nvPr>
            <p:ph type="body" sz="quarter" idx="1"/>
          </p:nvPr>
        </p:nvSpPr>
        <p:spPr>
          <a:xfrm>
            <a:off x="368300" y="9017000"/>
            <a:ext cx="12268200" cy="431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 sz="24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24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24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24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24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1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Line"/>
          <p:cNvSpPr/>
          <p:nvPr/>
        </p:nvSpPr>
        <p:spPr>
          <a:xfrm>
            <a:off x="278468" y="8356600"/>
            <a:ext cx="12459504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0" name="Rectangle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31" name="Image"/>
          <p:cNvSpPr/>
          <p:nvPr>
            <p:ph type="pic" idx="13"/>
          </p:nvPr>
        </p:nvSpPr>
        <p:spPr>
          <a:xfrm>
            <a:off x="368899" y="368300"/>
            <a:ext cx="12268201" cy="7899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32" name="Title Text"/>
          <p:cNvSpPr txBox="1"/>
          <p:nvPr>
            <p:ph type="title"/>
          </p:nvPr>
        </p:nvSpPr>
        <p:spPr>
          <a:xfrm>
            <a:off x="368300" y="8369300"/>
            <a:ext cx="12268200" cy="660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cap="all" sz="42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3" name="Body Level One…"/>
          <p:cNvSpPr txBox="1"/>
          <p:nvPr>
            <p:ph type="body" sz="quarter" idx="1"/>
          </p:nvPr>
        </p:nvSpPr>
        <p:spPr>
          <a:xfrm>
            <a:off x="368300" y="9017000"/>
            <a:ext cx="12268200" cy="431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 sz="24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24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24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24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2400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“Type a quote here.”"/>
          <p:cNvSpPr txBox="1"/>
          <p:nvPr>
            <p:ph type="body" sz="quarter" idx="13"/>
          </p:nvPr>
        </p:nvSpPr>
        <p:spPr>
          <a:xfrm>
            <a:off x="1270000" y="4292600"/>
            <a:ext cx="10464800" cy="635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142" name="–Johnny Appleseed"/>
          <p:cNvSpPr txBox="1"/>
          <p:nvPr>
            <p:ph type="body" sz="quarter" idx="14"/>
          </p:nvPr>
        </p:nvSpPr>
        <p:spPr>
          <a:xfrm>
            <a:off x="1270000" y="6362700"/>
            <a:ext cx="10464800" cy="52344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i="1" sz="2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278468" y="89154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2" name="Line"/>
          <p:cNvSpPr/>
          <p:nvPr/>
        </p:nvSpPr>
        <p:spPr>
          <a:xfrm>
            <a:off x="5256995" y="8902700"/>
            <a:ext cx="1" cy="592215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3" name="Line"/>
          <p:cNvSpPr/>
          <p:nvPr/>
        </p:nvSpPr>
        <p:spPr>
          <a:xfrm>
            <a:off x="278468" y="71882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Rectangle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" name="NAME"/>
          <p:cNvSpPr txBox="1"/>
          <p:nvPr>
            <p:ph type="body" sz="quarter" idx="13"/>
          </p:nvPr>
        </p:nvSpPr>
        <p:spPr>
          <a:xfrm>
            <a:off x="6359707" y="8877300"/>
            <a:ext cx="1189179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NAME</a:t>
            </a:r>
          </a:p>
        </p:txBody>
      </p:sp>
      <p:sp>
        <p:nvSpPr>
          <p:cNvPr id="26" name="PROJECT"/>
          <p:cNvSpPr txBox="1"/>
          <p:nvPr>
            <p:ph type="body" sz="quarter" idx="14"/>
          </p:nvPr>
        </p:nvSpPr>
        <p:spPr>
          <a:xfrm>
            <a:off x="339854" y="7197750"/>
            <a:ext cx="935432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18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PROJECT</a:t>
            </a:r>
          </a:p>
        </p:txBody>
      </p:sp>
      <p:sp>
        <p:nvSpPr>
          <p:cNvPr id="27" name="DATE"/>
          <p:cNvSpPr txBox="1"/>
          <p:nvPr>
            <p:ph type="body" sz="quarter" idx="15"/>
          </p:nvPr>
        </p:nvSpPr>
        <p:spPr>
          <a:xfrm>
            <a:off x="339905" y="8912250"/>
            <a:ext cx="579730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18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DATE</a:t>
            </a:r>
          </a:p>
        </p:txBody>
      </p:sp>
      <p:sp>
        <p:nvSpPr>
          <p:cNvPr id="28" name="Client"/>
          <p:cNvSpPr txBox="1"/>
          <p:nvPr>
            <p:ph type="body" sz="quarter" idx="16"/>
          </p:nvPr>
        </p:nvSpPr>
        <p:spPr>
          <a:xfrm>
            <a:off x="5318302" y="8912250"/>
            <a:ext cx="752781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18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Client</a:t>
            </a:r>
          </a:p>
        </p:txBody>
      </p:sp>
      <p:sp>
        <p:nvSpPr>
          <p:cNvPr id="29" name="DATE"/>
          <p:cNvSpPr txBox="1"/>
          <p:nvPr>
            <p:ph type="body" sz="quarter" idx="17"/>
          </p:nvPr>
        </p:nvSpPr>
        <p:spPr>
          <a:xfrm>
            <a:off x="1422400" y="8877300"/>
            <a:ext cx="1045160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DATE</a:t>
            </a:r>
          </a:p>
        </p:txBody>
      </p:sp>
      <p:sp>
        <p:nvSpPr>
          <p:cNvPr id="30" name="Image"/>
          <p:cNvSpPr/>
          <p:nvPr>
            <p:ph type="pic" idx="18"/>
          </p:nvPr>
        </p:nvSpPr>
        <p:spPr>
          <a:xfrm>
            <a:off x="368300" y="355600"/>
            <a:ext cx="122682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xfrm>
            <a:off x="1422400" y="7099300"/>
            <a:ext cx="10845800" cy="1028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1422400" y="8115300"/>
            <a:ext cx="10845800" cy="7493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cap="all" sz="42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45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45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45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45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Horizontal 4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Line"/>
          <p:cNvSpPr/>
          <p:nvPr/>
        </p:nvSpPr>
        <p:spPr>
          <a:xfrm>
            <a:off x="278468" y="89154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1" name="Line"/>
          <p:cNvSpPr/>
          <p:nvPr/>
        </p:nvSpPr>
        <p:spPr>
          <a:xfrm>
            <a:off x="5256995" y="8902700"/>
            <a:ext cx="1" cy="592215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2" name="Line"/>
          <p:cNvSpPr/>
          <p:nvPr/>
        </p:nvSpPr>
        <p:spPr>
          <a:xfrm>
            <a:off x="278468" y="71882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3" name="Rectangle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44" name="NAME"/>
          <p:cNvSpPr txBox="1"/>
          <p:nvPr>
            <p:ph type="body" sz="quarter" idx="13"/>
          </p:nvPr>
        </p:nvSpPr>
        <p:spPr>
          <a:xfrm>
            <a:off x="6359707" y="8877300"/>
            <a:ext cx="1189179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NAME</a:t>
            </a:r>
          </a:p>
        </p:txBody>
      </p:sp>
      <p:sp>
        <p:nvSpPr>
          <p:cNvPr id="45" name="PROJECT"/>
          <p:cNvSpPr txBox="1"/>
          <p:nvPr>
            <p:ph type="body" sz="quarter" idx="14"/>
          </p:nvPr>
        </p:nvSpPr>
        <p:spPr>
          <a:xfrm>
            <a:off x="339854" y="7197750"/>
            <a:ext cx="935432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18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PROJECT</a:t>
            </a:r>
          </a:p>
        </p:txBody>
      </p:sp>
      <p:sp>
        <p:nvSpPr>
          <p:cNvPr id="46" name="DATE"/>
          <p:cNvSpPr txBox="1"/>
          <p:nvPr>
            <p:ph type="body" sz="quarter" idx="15"/>
          </p:nvPr>
        </p:nvSpPr>
        <p:spPr>
          <a:xfrm>
            <a:off x="339905" y="8912250"/>
            <a:ext cx="579730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18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DATE</a:t>
            </a:r>
          </a:p>
        </p:txBody>
      </p:sp>
      <p:sp>
        <p:nvSpPr>
          <p:cNvPr id="47" name="Client"/>
          <p:cNvSpPr txBox="1"/>
          <p:nvPr>
            <p:ph type="body" sz="quarter" idx="16"/>
          </p:nvPr>
        </p:nvSpPr>
        <p:spPr>
          <a:xfrm>
            <a:off x="5318302" y="8912250"/>
            <a:ext cx="752781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cap="all" sz="1800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Client</a:t>
            </a:r>
          </a:p>
        </p:txBody>
      </p:sp>
      <p:sp>
        <p:nvSpPr>
          <p:cNvPr id="48" name="DATE"/>
          <p:cNvSpPr txBox="1"/>
          <p:nvPr>
            <p:ph type="body" sz="quarter" idx="17"/>
          </p:nvPr>
        </p:nvSpPr>
        <p:spPr>
          <a:xfrm>
            <a:off x="1419408" y="8877300"/>
            <a:ext cx="1045160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DATE</a:t>
            </a:r>
          </a:p>
        </p:txBody>
      </p:sp>
      <p:sp>
        <p:nvSpPr>
          <p:cNvPr id="49" name="Image"/>
          <p:cNvSpPr/>
          <p:nvPr>
            <p:ph type="pic" sz="half" idx="18"/>
          </p:nvPr>
        </p:nvSpPr>
        <p:spPr>
          <a:xfrm>
            <a:off x="368300" y="368300"/>
            <a:ext cx="48514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0" name="Image"/>
          <p:cNvSpPr/>
          <p:nvPr>
            <p:ph type="pic" sz="quarter" idx="19"/>
          </p:nvPr>
        </p:nvSpPr>
        <p:spPr>
          <a:xfrm>
            <a:off x="5295900" y="368300"/>
            <a:ext cx="2413000" cy="3327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1" name="Image"/>
          <p:cNvSpPr/>
          <p:nvPr>
            <p:ph type="pic" sz="quarter" idx="20"/>
          </p:nvPr>
        </p:nvSpPr>
        <p:spPr>
          <a:xfrm>
            <a:off x="5295900" y="3771900"/>
            <a:ext cx="2413000" cy="3327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2" name="Image"/>
          <p:cNvSpPr/>
          <p:nvPr>
            <p:ph type="pic" sz="half" idx="21"/>
          </p:nvPr>
        </p:nvSpPr>
        <p:spPr>
          <a:xfrm>
            <a:off x="7785100" y="368300"/>
            <a:ext cx="48514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xfrm>
            <a:off x="1422400" y="7099300"/>
            <a:ext cx="10845800" cy="1028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4" name="Body Level One…"/>
          <p:cNvSpPr txBox="1"/>
          <p:nvPr>
            <p:ph type="body" sz="quarter" idx="1"/>
          </p:nvPr>
        </p:nvSpPr>
        <p:spPr>
          <a:xfrm>
            <a:off x="1422400" y="8115300"/>
            <a:ext cx="10845800" cy="7493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cap="all" sz="42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 sz="45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 sz="45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 sz="45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 sz="4500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/>
          <p:nvPr>
            <p:ph type="title"/>
          </p:nvPr>
        </p:nvSpPr>
        <p:spPr>
          <a:xfrm>
            <a:off x="1231900" y="3568700"/>
            <a:ext cx="10541000" cy="2628900"/>
          </a:xfrm>
          <a:prstGeom prst="rect">
            <a:avLst/>
          </a:prstGeom>
        </p:spPr>
        <p:txBody>
          <a:bodyPr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3" name="Slide Number"/>
          <p:cNvSpPr txBox="1"/>
          <p:nvPr>
            <p:ph type="sldNum" sz="quarter" idx="2"/>
          </p:nvPr>
        </p:nvSpPr>
        <p:spPr>
          <a:xfrm>
            <a:off x="6349999" y="9474200"/>
            <a:ext cx="312015" cy="299822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Image"/>
          <p:cNvSpPr/>
          <p:nvPr>
            <p:ph type="pic" sz="half" idx="13"/>
          </p:nvPr>
        </p:nvSpPr>
        <p:spPr>
          <a:xfrm>
            <a:off x="6921500" y="1354541"/>
            <a:ext cx="5156200" cy="70358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1" name="Title Text"/>
          <p:cNvSpPr txBox="1"/>
          <p:nvPr>
            <p:ph type="title"/>
          </p:nvPr>
        </p:nvSpPr>
        <p:spPr>
          <a:xfrm>
            <a:off x="1041400" y="1295400"/>
            <a:ext cx="5334000" cy="3924300"/>
          </a:xfrm>
          <a:prstGeom prst="rect">
            <a:avLst/>
          </a:prstGeom>
        </p:spPr>
        <p:txBody>
          <a:bodyPr anchor="b"/>
          <a:lstStyle>
            <a:lvl1pPr>
              <a:defRPr cap="all" sz="6500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2" name="Body Level One…"/>
          <p:cNvSpPr txBox="1"/>
          <p:nvPr>
            <p:ph type="body" sz="quarter" idx="1"/>
          </p:nvPr>
        </p:nvSpPr>
        <p:spPr>
          <a:xfrm>
            <a:off x="1041400" y="5207000"/>
            <a:ext cx="5334000" cy="3225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Text"/>
          <p:cNvSpPr txBox="1"/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/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9" name="Body Level One…"/>
          <p:cNvSpPr txBox="1"/>
          <p:nvPr>
            <p:ph type="body" idx="1"/>
          </p:nvPr>
        </p:nvSpPr>
        <p:spPr>
          <a:xfrm>
            <a:off x="1041400" y="2768600"/>
            <a:ext cx="10922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Image"/>
          <p:cNvSpPr/>
          <p:nvPr>
            <p:ph type="pic" sz="quarter" idx="13"/>
          </p:nvPr>
        </p:nvSpPr>
        <p:spPr>
          <a:xfrm>
            <a:off x="7645400" y="2768600"/>
            <a:ext cx="4292600" cy="5715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8" name="Title Text"/>
          <p:cNvSpPr txBox="1"/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99" name="Body Level One…"/>
          <p:cNvSpPr txBox="1"/>
          <p:nvPr>
            <p:ph type="body" sz="half" idx="1"/>
          </p:nvPr>
        </p:nvSpPr>
        <p:spPr>
          <a:xfrm>
            <a:off x="1041400" y="2768600"/>
            <a:ext cx="5334000" cy="57150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2800"/>
              </a:spcBef>
              <a:buBlip>
                <a:blip r:embed="rId2"/>
              </a:buBlip>
              <a:defRPr sz="3000"/>
            </a:lvl1pPr>
            <a:lvl2pPr marL="762000" indent="-381000">
              <a:spcBef>
                <a:spcPts val="2800"/>
              </a:spcBef>
              <a:buBlip>
                <a:blip r:embed="rId2"/>
              </a:buBlip>
              <a:defRPr sz="3000"/>
            </a:lvl2pPr>
            <a:lvl3pPr marL="1143000" indent="-381000">
              <a:spcBef>
                <a:spcPts val="2800"/>
              </a:spcBef>
              <a:buBlip>
                <a:blip r:embed="rId2"/>
              </a:buBlip>
              <a:defRPr sz="3000"/>
            </a:lvl3pPr>
            <a:lvl4pPr marL="1524000" indent="-381000">
              <a:spcBef>
                <a:spcPts val="2800"/>
              </a:spcBef>
              <a:buBlip>
                <a:blip r:embed="rId2"/>
              </a:buBlip>
              <a:defRPr sz="3000"/>
            </a:lvl4pPr>
            <a:lvl5pPr marL="1905000" indent="-381000">
              <a:spcBef>
                <a:spcPts val="2800"/>
              </a:spcBef>
              <a:buBlip>
                <a:blip r:embed="rId2"/>
              </a:buBlip>
              <a:defRPr sz="3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041400" y="1473200"/>
            <a:ext cx="10922000" cy="680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1041400" y="254000"/>
            <a:ext cx="109220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6352743" y="9476689"/>
            <a:ext cx="312014" cy="2998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</p:sldLayoutIdLst>
  <p:transition xmlns:p14="http://schemas.microsoft.com/office/powerpoint/2010/main" spd="med" advClick="1"/>
  <p:txStyles>
    <p:titleStyle>
      <a:lvl1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g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gif"/><Relationship Id="rId3" Type="http://schemas.openxmlformats.org/officeDocument/2006/relationships/image" Target="../media/image3.g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Screen Shot 2019-07-26 at 00.41.00.png" descr="Screen Shot 2019-07-26 at 00.41.0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81421" y="-525085"/>
            <a:ext cx="13367642" cy="116460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vector-target-and-arrow-vector-id901634176.jpg" descr="vector-target-and-arrow-vector-id901634176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15235" y="-1940835"/>
            <a:ext cx="13635270" cy="136352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liveliness_detection_demo.gif" descr="liveliness_detection_demo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31472" y="1919370"/>
            <a:ext cx="9941856" cy="59402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Facialkey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Facialkey</a:t>
            </a:r>
          </a:p>
        </p:txBody>
      </p:sp>
      <p:sp>
        <p:nvSpPr>
          <p:cNvPr id="174" name="Powered By Hackers dell ciclon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Powered By Hackers dell ciclon</a:t>
            </a:r>
          </a:p>
        </p:txBody>
      </p:sp>
      <p:pic>
        <p:nvPicPr>
          <p:cNvPr id="175" name="facialkey2.png" descr="facialkey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14900" y="1905000"/>
            <a:ext cx="3175000" cy="5969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facial_key_access.png" descr="facial_key_acces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3039" y="1676612"/>
            <a:ext cx="11298722" cy="64003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facialkey2.png" descr="facialkey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14900" y="1905000"/>
            <a:ext cx="3175000" cy="5969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path" nodeType="afterEffect" presetSubtype="0" presetID="-1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334549 0.079854" origin="layout" pathEditMode="relative">
                                      <p:cBhvr>
                                        <p:cTn id="9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mph" nodeType="withEffect" presetSubtype="0" presetID="6" grpId="3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1000" fill="hold"/>
                                        <p:tgtEl>
                                          <p:spTgt spid="178"/>
                                        </p:tgtEl>
                                      </p:cBhvr>
                                      <p:by x="19027" y="19027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7" grpId="1"/>
      <p:bldP build="whole" bldLvl="1" animBg="1" rev="0" advAuto="0" spid="178" grpId="3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angle.gif" descr="angle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0446" y="2701702"/>
            <a:ext cx="6222154" cy="46666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smile.gif" descr="smile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81378" y="2707020"/>
            <a:ext cx="6207973" cy="46559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livingauth.png" descr="livingauth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73831" y="-346679"/>
            <a:ext cx="13552462" cy="104723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png"/></Relationships>

</file>

<file path=ppt/theme/theme1.xml><?xml version="1.0" encoding="utf-8"?>
<a:theme xmlns:a="http://schemas.openxmlformats.org/drawingml/2006/main" xmlns:r="http://schemas.openxmlformats.org/officeDocument/2006/relationships" name="Blueprint">
  <a:themeElements>
    <a:clrScheme name="Blueprint">
      <a:dk1>
        <a:srgbClr val="AB7655"/>
      </a:dk1>
      <a:lt1>
        <a:srgbClr val="558AAB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ueprint">
  <a:themeElements>
    <a:clrScheme name="Bluepri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